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Bold" charset="1" panose="00000800000000000000"/>
      <p:regular r:id="rId10"/>
    </p:embeddedFont>
    <p:embeddedFont>
      <p:font typeface="HK Grotesk Bold Italics" charset="1" panose="00000800000000000000"/>
      <p:regular r:id="rId11"/>
    </p:embeddedFont>
    <p:embeddedFont>
      <p:font typeface="HK Grotesk Medium" charset="1" panose="00000600000000000000"/>
      <p:regular r:id="rId12"/>
    </p:embeddedFont>
    <p:embeddedFont>
      <p:font typeface="HK Grotesk Medium Bold" charset="1" panose="00000700000000000000"/>
      <p:regular r:id="rId13"/>
    </p:embeddedFont>
    <p:embeddedFont>
      <p:font typeface="HK Grotesk Medium Italics" charset="1" panose="00000600000000000000"/>
      <p:regular r:id="rId14"/>
    </p:embeddedFont>
    <p:embeddedFont>
      <p:font typeface="HK Grotesk Medium Bold Italics" charset="1" panose="00000700000000000000"/>
      <p:regular r:id="rId15"/>
    </p:embeddedFont>
    <p:embeddedFont>
      <p:font typeface="Open Sans Light" charset="1" panose="020B0306030504020204"/>
      <p:regular r:id="rId16"/>
    </p:embeddedFont>
    <p:embeddedFont>
      <p:font typeface="Open Sans Light Bold" charset="1" panose="020B0806030504020204"/>
      <p:regular r:id="rId17"/>
    </p:embeddedFont>
    <p:embeddedFont>
      <p:font typeface="Open Sans Light Italics" charset="1" panose="020B0306030504020204"/>
      <p:regular r:id="rId18"/>
    </p:embeddedFont>
    <p:embeddedFont>
      <p:font typeface="Open Sans Light Bold Italics" charset="1" panose="020B0806030504020204"/>
      <p:regular r:id="rId19"/>
    </p:embeddedFont>
    <p:embeddedFont>
      <p:font typeface="Open Sans" charset="1" panose="020B0606030504020204"/>
      <p:regular r:id="rId20"/>
    </p:embeddedFont>
    <p:embeddedFont>
      <p:font typeface="Open Sans Bold" charset="1" panose="020B0806030504020204"/>
      <p:regular r:id="rId21"/>
    </p:embeddedFont>
    <p:embeddedFont>
      <p:font typeface="Open Sans Italics" charset="1" panose="020B0606030504020204"/>
      <p:regular r:id="rId22"/>
    </p:embeddedFont>
    <p:embeddedFont>
      <p:font typeface="Open Sans Bold Italics" charset="1" panose="020B0806030504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svg>
</file>

<file path=ppt/media/image2.svg>
</file>

<file path=ppt/media/image3.svg>
</file>

<file path=ppt/media/image4.svg>
</file>

<file path=ppt/media/image5.svg>
</file>

<file path=ppt/media/image6.svg>
</file>

<file path=ppt/media/image7.png>
</file>

<file path=ppt/media/image8.sv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sv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svg" Type="http://schemas.openxmlformats.org/officeDocument/2006/relationships/image"/><Relationship Id="rId3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075850" y="8839451"/>
            <a:ext cx="6183450" cy="418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60"/>
              </a:lnSpc>
            </a:pPr>
            <a:r>
              <a:rPr lang="en-US" sz="2800">
                <a:solidFill>
                  <a:srgbClr val="FFFFFF"/>
                </a:solidFill>
                <a:latin typeface="HK Grotesk Medium"/>
              </a:rPr>
              <a:t>Map creations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574533"/>
            <a:ext cx="7706900" cy="5137933"/>
            <a:chOff x="0" y="0"/>
            <a:chExt cx="10275866" cy="685057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3425289" y="0"/>
              <a:ext cx="6850578" cy="6850578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6850578" cy="6850578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7679895" y="4131115"/>
            <a:ext cx="10200513" cy="1675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199"/>
              </a:lnSpc>
            </a:pPr>
            <a:r>
              <a:rPr lang="en-US" sz="10999">
                <a:solidFill>
                  <a:srgbClr val="FFFFFF"/>
                </a:solidFill>
                <a:latin typeface="HK Grotesk Bold"/>
              </a:rPr>
              <a:t>Omind Sex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51620" y="2824067"/>
            <a:ext cx="7207680" cy="6434233"/>
            <a:chOff x="0" y="0"/>
            <a:chExt cx="9610240" cy="85789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4632024" y="0"/>
              <a:ext cx="4978216" cy="5225227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2306285"/>
              <a:ext cx="6521702" cy="6272692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 rot="0">
            <a:off x="0" y="0"/>
            <a:ext cx="8882573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191824"/>
                </a:solidFill>
                <a:latin typeface="HK Grotesk Medium"/>
              </a:rPr>
              <a:t>04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1376" y="2499009"/>
            <a:ext cx="8419821" cy="919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03"/>
              </a:lnSpc>
            </a:pPr>
            <a:r>
              <a:rPr lang="en-US" sz="5359">
                <a:solidFill>
                  <a:srgbClr val="FFFFFF"/>
                </a:solidFill>
                <a:latin typeface="Open Sans"/>
              </a:rPr>
              <a:t>¿Qué significa Omind sex?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4925" y="4258310"/>
            <a:ext cx="4832152" cy="885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Open Sans"/>
              </a:rPr>
              <a:t>Open mind sex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3762" y="1399947"/>
            <a:ext cx="8840238" cy="389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00"/>
              </a:lnSpc>
            </a:pPr>
            <a:r>
              <a:rPr lang="en-US" sz="8500">
                <a:solidFill>
                  <a:srgbClr val="191824"/>
                </a:solidFill>
                <a:latin typeface="HK Grotesk Bold"/>
              </a:rPr>
              <a:t>El problema con el que nos inspiramos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985595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500">
                <a:solidFill>
                  <a:srgbClr val="191824"/>
                </a:solidFill>
                <a:latin typeface="HK Grotesk Medium"/>
              </a:rPr>
              <a:t>02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647200" y="3297986"/>
            <a:ext cx="7612100" cy="5960314"/>
            <a:chOff x="0" y="0"/>
            <a:chExt cx="10149467" cy="7947085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5027165" y="0"/>
              <a:ext cx="5122301" cy="6178214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2252882"/>
              <a:ext cx="6104896" cy="569420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905111" y="2750964"/>
            <a:ext cx="9344888" cy="2392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350"/>
              </a:lnSpc>
            </a:pPr>
            <a:r>
              <a:rPr lang="en-US" sz="8500">
                <a:solidFill>
                  <a:srgbClr val="FFFFFF"/>
                </a:solidFill>
                <a:latin typeface="HK Grotesk Bold"/>
              </a:rPr>
              <a:t>En que consiste el  proyecto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1273705" cy="390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0"/>
              </a:lnSpc>
            </a:pPr>
            <a:r>
              <a:rPr lang="en-US" sz="2500">
                <a:solidFill>
                  <a:srgbClr val="FFFFFF"/>
                </a:solidFill>
                <a:latin typeface="HK Grotesk Medium"/>
              </a:rPr>
              <a:t>03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3349205"/>
            <a:ext cx="5437040" cy="5909095"/>
            <a:chOff x="0" y="0"/>
            <a:chExt cx="7249387" cy="7878794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1525626" y="0"/>
              <a:ext cx="3707761" cy="7397029"/>
            </a:xfrm>
            <a:prstGeom prst="rect">
              <a:avLst/>
            </a:prstGeom>
          </p:spPr>
        </p:pic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4137646"/>
              <a:ext cx="3217387" cy="3741148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3217387" y="1683353"/>
              <a:ext cx="4032000" cy="38853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57042" y="2845437"/>
            <a:ext cx="14373916" cy="4596126"/>
            <a:chOff x="0" y="0"/>
            <a:chExt cx="19165221" cy="612816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763698"/>
              <a:ext cx="19165221" cy="13644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700"/>
                </a:lnSpc>
              </a:pPr>
              <a:r>
                <a:rPr lang="en-US" sz="7000">
                  <a:solidFill>
                    <a:srgbClr val="FFFFFF"/>
                  </a:solidFill>
                  <a:latin typeface="HK Grotesk Bold"/>
                </a:rPr>
                <a:t>NUESTRO CODIGO </a:t>
              </a:r>
            </a:p>
          </p:txBody>
        </p:sp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6696217" y="0"/>
              <a:ext cx="5772787" cy="337970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4764463"/>
            <a:ext cx="18288000" cy="5522537"/>
          </a:xfrm>
          <a:prstGeom prst="rect">
            <a:avLst/>
          </a:prstGeom>
          <a:solidFill>
            <a:srgbClr val="191824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3665721" y="5278288"/>
            <a:ext cx="10956558" cy="500871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1427142"/>
            <a:ext cx="8115300" cy="197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99"/>
              </a:lnSpc>
            </a:pPr>
            <a:r>
              <a:rPr lang="en-US" sz="6999">
                <a:solidFill>
                  <a:srgbClr val="191824"/>
                </a:solidFill>
                <a:latin typeface="HK Grotesk Bold"/>
              </a:rPr>
              <a:t>FUNCIONAMIENTO DE LA PÁGINA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337321"/>
            <a:ext cx="8115300" cy="582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u="sng">
                <a:solidFill>
                  <a:srgbClr val="000000"/>
                </a:solidFill>
                <a:latin typeface="Open Sans Light"/>
              </a:rPr>
              <a:t>Omind sex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DAEUpMg4IS4</dc:identifier>
  <dcterms:modified xsi:type="dcterms:W3CDTF">2011-08-01T06:04:30Z</dcterms:modified>
  <cp:revision>1</cp:revision>
  <dc:title>Omind Sex</dc:title>
</cp:coreProperties>
</file>

<file path=docProps/thumbnail.jpeg>
</file>